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83EFC-BB24-4029-BA47-C35B7499E63E}" type="datetimeFigureOut">
              <a:rPr lang="en-US" smtClean="0"/>
              <a:t>07/Jun/2017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1A2D7-A851-4941-9893-0FB80B7C40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/>
          <a:lstStyle/>
          <a:p>
            <a:r>
              <a:rPr lang="en-US" dirty="0" smtClean="0"/>
              <a:t>KWAHERI MWENGE WA UHURU</a:t>
            </a:r>
            <a:br>
              <a:rPr lang="en-US" dirty="0" smtClean="0"/>
            </a:br>
            <a:r>
              <a:rPr lang="en-US" dirty="0" smtClean="0"/>
              <a:t>2017 WILAYANI KISARAWE</a:t>
            </a:r>
            <a:endParaRPr lang="en-US" dirty="0"/>
          </a:p>
        </p:txBody>
      </p:sp>
      <p:pic>
        <p:nvPicPr>
          <p:cNvPr id="4" name="Picture 3" descr="IMG-20170605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71800"/>
            <a:ext cx="2743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877" y="2148680"/>
            <a:ext cx="7965723" cy="44807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44" y="1891506"/>
            <a:ext cx="7881056" cy="44330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9" y="1524000"/>
            <a:ext cx="8805331" cy="49529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34" y="1295400"/>
            <a:ext cx="8669866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SAFARI KWENDA KIBAHA MJI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smtClean="0"/>
              <a:t>MWENGE WA UHURU WAKABIDHIWA WILAYA YA KIBAHA MJI TAREHE 6/6/2017 KATIKA ENEO LA MINZANI YA ZAMANI MJINI KIBAHA.</a:t>
            </a:r>
            <a:endParaRPr lang="en-US" sz="4400" b="1" dirty="0"/>
          </a:p>
        </p:txBody>
      </p:sp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SAFARI KWENDA KIBAHA MJI</a:t>
            </a:r>
            <a:endParaRPr lang="en-US" dirty="0"/>
          </a:p>
        </p:txBody>
      </p:sp>
      <p:pic>
        <p:nvPicPr>
          <p:cNvPr id="4" name="Content Placeholder 3" descr="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456" y="1524000"/>
            <a:ext cx="85344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69867" cy="4876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744" y="1905000"/>
            <a:ext cx="7830256" cy="440451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568316" cy="533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77" y="2148680"/>
            <a:ext cx="7965723" cy="448071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44" y="1752600"/>
            <a:ext cx="7830256" cy="44045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MAKABIDHIANO YA MWENGE KIBAHA</a:t>
            </a:r>
            <a:endParaRPr lang="en-US" dirty="0"/>
          </a:p>
        </p:txBody>
      </p:sp>
      <p:pic>
        <p:nvPicPr>
          <p:cNvPr id="4" name="Content Placeholder 3" descr="K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11" y="2148680"/>
            <a:ext cx="7694789" cy="432831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KWAHERI MWENGE WA UHURU 2017 WILAYANI KISARAWE</vt:lpstr>
      <vt:lpstr>SAFARI KWENDA KIBAHA MJI</vt:lpstr>
      <vt:lpstr>SAFARI KWENDA KIBAHA MJI</vt:lpstr>
      <vt:lpstr>MAKABIDHIANO YA MWENGE KIBAHA</vt:lpstr>
      <vt:lpstr>MAKABIDHIANO YA MWENGE KIBAHA</vt:lpstr>
      <vt:lpstr>MAKABIDHIANO YA MWENGE KIBAHA</vt:lpstr>
      <vt:lpstr>MAKABIDHIANO YA MWENGE KIBAHA</vt:lpstr>
      <vt:lpstr>MAKABIDHIANO YA MWENGE KIBAHA</vt:lpstr>
      <vt:lpstr>MAKABIDHIANO YA MWENGE KIBAHA</vt:lpstr>
      <vt:lpstr>MAKABIDHIANO YA MWENGE KIBAHA</vt:lpstr>
      <vt:lpstr>MAKABIDHIANO YA MWENGE KIBAHA</vt:lpstr>
      <vt:lpstr>MAKABIDHIANO YA MWENGE KIBAHA</vt:lpstr>
      <vt:lpstr>MAKABIDHIANO YA MWENGE KIBAHA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KWAHERI MWENGE WA UHURU 2017 WILAYANI KISARAWE</dc:title>
  <dc:creator>Asheri</dc:creator>
  <cp:lastModifiedBy>Asheri</cp:lastModifiedBy>
  <cp:revision>8</cp:revision>
  <dcterms:created xsi:type="dcterms:W3CDTF">2017-06-07T11:04:33Z</dcterms:created>
  <dcterms:modified xsi:type="dcterms:W3CDTF">2017-06-07T12:08:38Z</dcterms:modified>
</cp:coreProperties>
</file>